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80" r:id="rId2"/>
    <p:sldId id="281" r:id="rId3"/>
    <p:sldId id="282" r:id="rId4"/>
    <p:sldId id="293" r:id="rId5"/>
    <p:sldId id="284" r:id="rId6"/>
    <p:sldId id="285" r:id="rId7"/>
    <p:sldId id="288" r:id="rId8"/>
    <p:sldId id="289" r:id="rId9"/>
    <p:sldId id="291" r:id="rId10"/>
    <p:sldId id="292" r:id="rId11"/>
    <p:sldId id="257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6" r:id="rId23"/>
    <p:sldId id="304" r:id="rId24"/>
    <p:sldId id="305" r:id="rId25"/>
    <p:sldId id="307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93"/>
    <a:srgbClr val="750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3" autoAdjust="0"/>
  </p:normalViewPr>
  <p:slideViewPr>
    <p:cSldViewPr snapToGrid="0">
      <p:cViewPr varScale="1">
        <p:scale>
          <a:sx n="83" d="100"/>
          <a:sy n="83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21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10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30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449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14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29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57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280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013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7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275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61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80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75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49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80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89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audio" Target="../media/audio1.wa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59C823-6F6D-4985-81F4-631781583990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429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9" name="drumroll.wav"/>
          </p:stSnd>
        </p:sndAc>
      </p:transition>
    </mc:Choice>
    <mc:Fallback xmlns="">
      <p:transition spd="slow" advClick="0" advTm="30">
        <p:fade/>
        <p:sndAc>
          <p:stSnd>
            <p:snd r:embed="rId21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-356617"/>
            <a:ext cx="10945368" cy="2729243"/>
          </a:xfrm>
          <a:noFill/>
        </p:spPr>
        <p:txBody>
          <a:bodyPr anchor="ctr"/>
          <a:lstStyle/>
          <a:p>
            <a:r>
              <a:rPr lang="en-US" sz="6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600" b="1" u="sng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DIGICROME </a:t>
            </a:r>
            <a:r>
              <a:rPr lang="en-US" sz="6600" b="1" u="sng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ACADEMY</a:t>
            </a:r>
            <a:endParaRPr lang="en-IN" sz="6600" b="1" u="sng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672" y="5824728"/>
            <a:ext cx="170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2023-24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672" y="4939685"/>
            <a:ext cx="348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HIKES</a:t>
            </a:r>
            <a:endParaRPr lang="en-IN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dvance Your Career with Industry-Relevant UG/PG Programs | Digicr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4178809"/>
            <a:ext cx="4145279" cy="26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2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7904" y="739408"/>
            <a:ext cx="97932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</a:p>
          <a:p>
            <a:pPr>
              <a:lnSpc>
                <a:spcPct val="200000"/>
              </a:lnSpc>
            </a:pPr>
            <a:endParaRPr lang="en-IN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2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3630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824"/>
            <a:ext cx="12192000" cy="35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" y="53941"/>
            <a:ext cx="12163723" cy="512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" y="3864987"/>
            <a:ext cx="12163723" cy="38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" y="0"/>
            <a:ext cx="567739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85" y="0"/>
            <a:ext cx="689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4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9393"/>
            <a:ext cx="12508992" cy="45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4544568"/>
            <a:ext cx="1215542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8" y="0"/>
            <a:ext cx="12116286" cy="4434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" y="4197096"/>
            <a:ext cx="12116285" cy="28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" y="-155448"/>
            <a:ext cx="12124944" cy="4489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4078224"/>
            <a:ext cx="12173712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8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9" y="45446"/>
            <a:ext cx="12102599" cy="5660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" y="5541264"/>
            <a:ext cx="12148971" cy="31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17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" y="5322437"/>
            <a:ext cx="12139076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2192000" cy="5436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5066"/>
            <a:ext cx="12192000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904" y="6153912"/>
            <a:ext cx="160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2023-24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" y="427364"/>
            <a:ext cx="119237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– 07</a:t>
            </a:r>
          </a:p>
          <a:p>
            <a:pPr algn="ctr"/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             NLP PROJECT FOR DISASTER TWEET CLASSIFICATION 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048" y="5532120"/>
            <a:ext cx="2523744" cy="4846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ANKUR KUMAR GIRI</a:t>
            </a:r>
            <a:endParaRPr lang="en-I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dvance Your Career with Industr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4273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6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4"/>
            <a:ext cx="12192000" cy="59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9744"/>
            <a:ext cx="1219199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"/>
            <a:ext cx="12192000" cy="4617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9584"/>
            <a:ext cx="12191999" cy="44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87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3136393"/>
            <a:ext cx="5696712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054" y="3136393"/>
            <a:ext cx="7043402" cy="42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2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" y="9144"/>
            <a:ext cx="6665976" cy="679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63" y="45720"/>
            <a:ext cx="6215209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"/>
            <a:ext cx="12124943" cy="67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18288"/>
            <a:ext cx="12127992" cy="3573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" y="3156091"/>
            <a:ext cx="5966977" cy="391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08" y="3154680"/>
            <a:ext cx="7754113" cy="39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"/>
    </mc:Choice>
    <mc:Fallback>
      <p:transition advClick="0" advTm="3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1047" t="73814" r="42394"/>
          <a:stretch/>
        </p:blipFill>
        <p:spPr>
          <a:xfrm>
            <a:off x="7490210" y="799578"/>
            <a:ext cx="3317689" cy="31636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12555" y="4071485"/>
            <a:ext cx="5467631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 HIND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537960" cy="5502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329302"/>
            <a:ext cx="1219199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312" y="90473"/>
            <a:ext cx="117957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ctr"/>
            <a:endParaRPr lang="en-US" sz="2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CHALLENGE IS TO BUILD A MACHINE LEARNING MODEL CAPABLE OF ACCURATELY CLASSIFYING TWEETS AS EITHER RELATED TO REAL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DISASTERS OR NOT. WHILE SOME TWEETS MAY CONTAIN EXPLICIT KEYWORDS LIKE "FIRE" OR "FLOOD," OTHERS MAY USE SUCH TERMS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METAPHORICALLY OR IN A NON-DISASTER CONTEXT. THUS, THE MODEL NEEDS TO DISCERN THE TRUE INTENT BEHIND THE LANGUAGE USED IN TWEETS, WHICH CAN BE NUANCED AND CONTEXT-DEPENDENT. </a:t>
            </a:r>
            <a:endParaRPr lang="en-US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" y="90473"/>
            <a:ext cx="115305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sz="4000" b="1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SITUATIONAL OVERVIEW (</a:t>
            </a:r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</a:rPr>
              <a:t>DISASTER </a:t>
            </a:r>
            <a:r>
              <a:rPr lang="en-US" sz="4000" b="1" u="sng" dirty="0" smtClean="0">
                <a:solidFill>
                  <a:schemeClr val="accent6">
                    <a:lumMod val="75000"/>
                  </a:schemeClr>
                </a:solidFill>
              </a:rPr>
              <a:t>TWEET</a:t>
            </a:r>
            <a:r>
              <a:rPr lang="en-IN" sz="4000" b="1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3600" b="1" u="sng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 DEVELOPMENT: DEVELOP A MACHINE LEARNING MODEL THAT CAN PREDICT WHETHER A TWEET IS ABOUT A REAL DISASTER OR NOT. ACCURACY AND PRECISION: AIM FOR HIGH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AND PRECISION IN CLASSIFICATION TO MINIMIZE FALSE ALARMS AND ENSURE TIMELY AND ACCURATE DISASTER DETECTION. ROBUSTNESS: CREATE A MODEL THAT CAN HANDLE VARIATIONS IN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 INCLUDING SLANG, ABBREVIATIONS, AND CULTURAL NUANCES, TO ENSURE EFFECTIVENESS ACROSS DIVERSE TWEET DATASETS. SCALABILITY: BUILD A SCALABLE SOLUTION CAPABLE OF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LARGE VOLUMES OF TWEETS IN REAL- TIME TO SUPPORT CONTINUOUS MONITORING EFFORTS. </a:t>
            </a:r>
            <a:endParaRPr lang="en-IN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0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27" y="372533"/>
            <a:ext cx="9893471" cy="715604"/>
          </a:xfrm>
        </p:spPr>
        <p:txBody>
          <a:bodyPr anchor="t">
            <a:normAutofit/>
          </a:bodyPr>
          <a:lstStyle/>
          <a:p>
            <a:pPr algn="ctr"/>
            <a:r>
              <a:rPr lang="en-IN" dirty="0" smtClean="0"/>
              <a:t>        </a:t>
            </a:r>
            <a:r>
              <a:rPr lang="en-IN" dirty="0" smtClean="0">
                <a:solidFill>
                  <a:srgbClr val="002060"/>
                </a:solidFill>
              </a:rPr>
              <a:t> </a:t>
            </a:r>
            <a:r>
              <a:rPr lang="en-IN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781" y="2066544"/>
            <a:ext cx="95444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(EDA)</a:t>
            </a:r>
          </a:p>
          <a:p>
            <a:r>
              <a:rPr lang="en-IN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SOFTWARE REQUIREMENTS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FLOW CHART OF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766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u="sng" dirty="0" smtClean="0"/>
          </a:p>
          <a:p>
            <a:pPr algn="just"/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IN" sz="3600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CRUCIAL INITIAL STEP IN ANY DATA ANALYSIS PROJECT. IT INVOLVES EXAMINING AND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THE CHARACTERISTICS, PATTERNS, AND RELATIONSHIPS PRESENT IN A DATASET. EDA ALLOWS DATA SCIENTISTS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ANALYSTS TO GAIN INSIGHTS INTO THE DATA, IDENTIFY POTENTIAL PROBLEMS OR ANOMALIES, AND FORMULATE HYPOTHESES FOR FURTHER INVESTIGATION</a:t>
            </a:r>
            <a:r>
              <a:rPr lang="en-I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IN" sz="24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GET A COMPREHENSIVE UNDERSTANDING OF THE DATASET, INCLUDING ITS STRUCTURE, VARIABLES, AND THEIR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TYPES. THIS INVOLVES EXPLORING THE DIMENSIONS OF THE DATASET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(NUMBER OF ROWS AND COLUMNS), DATA TYPES (NUMERIC, CATEGORICAL, ETC.), AND ANY MISSING OR NULL VALUES.</a:t>
            </a:r>
          </a:p>
          <a:p>
            <a:pPr algn="just"/>
            <a:endParaRPr lang="en-I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" y="201168"/>
            <a:ext cx="1183233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 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19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CLEANING: HANDLING MISSING VALUES, DEALING WITH OUTLIERS, AND RESOLVING INCONSISTENCIES IN THE DATA</a:t>
            </a:r>
            <a:r>
              <a:rPr lang="en-IN" sz="19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19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STATISTICS: COMPUTING MEASURES LIKE MEAN, MEDIAN, MODE, STANDARD DEVIATION, ETC., TO UNDERSTAND THE CENTRAL TENDENCY AND DISPERSION OF THE DATA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VISUALIZATION: CREATING PLOTS SUCH AS HISTOGRAMS, BOX PLOTS, SCATTER PLOTS, AND HEATMAPS TO VISUALIZE THE DISTRIBUTION, RELATIONSHIPS, AND TRENDS IN THE DATA</a:t>
            </a:r>
            <a:r>
              <a:rPr lang="en-IN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IN" sz="19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ENGINEERING: CREATING NEW FEATURES FROM EXISTING ONES OR TRANSFORMING FEATURES TO BETTER REPRESENT THE UNDERLYING PATTERNS IN THE DATA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201168"/>
            <a:ext cx="116677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VISUALIZATION AND DESCRIPTIVE STATISTICS. IT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HELPS YOU UNDERSTAND YOUR DATA, FIND PATTERNS, DETECT ANOMALIES, AND FORMULATE HYPOTHESES FOR FURTHER ANALYSIS. EDA INVOLVES TASKS LIKE</a:t>
            </a: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CLEANING: HANDLING MISSING VALUES, DEALING WITH OUTLIERS, AND RESOLVING INCONSISTENCIES IN THE DATA</a:t>
            </a:r>
            <a:r>
              <a:rPr lang="en-IN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STATISTICS: COMPUTING MEASURES LIKE MEAN, MEDIAN, MODE, STANDARD DEVIATION, ETC., TO UNDERSTAND THE CENTRAL TENDENCY AND DISPERSION OF THE DATA.</a:t>
            </a: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VISUALIZATION: CREATING PLOTS SUCH AS HISTOGRAMS, BOX PLOTS, SCATTER PLOTS, AND HEATMAPS TO VISUALIZE THE DISTRIBUTION, RELATIONSHIPS, AND TRENDS 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89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01168"/>
            <a:ext cx="1175004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 smtClean="0"/>
              <a:t> 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INVESTIGATE INTERACTIONS BETWEEN THREE OR MORE VARIABLES. THIS CAN INVOLVE TECHNIQUES LIKE CLUSTER ANALYSIS,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FACTOR ANALYSIS, OR MULTIDIMENSIONAL SCALING TO IDENTIFY GROUPS OR PATTERNS WITHIN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</a:t>
            </a:r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PERFORM STATISTICAL TESTS TO VALIDATE HYPOTHESES OR ASSESS THE SIGNIFICANCE OF RELATIONSHIPS OBSERVED DURING THE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ANALYSIS. THIS CAN INCLUDE T-TESTS, ANOVA, CHI-SQUARE TESTS, AND CORRELATION TESTS, DEPENDING ON THE NATURE OF YOUR DATA AND RESEARCH QUESTIONS</a:t>
            </a:r>
          </a:p>
          <a:p>
            <a:pPr algn="just"/>
            <a:endParaRPr lang="en-US" sz="1100" b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TECHNIQUES LIKE PRINCIPAL COMPONENT ANALYSIS (PCA) OR T-DISTRIBUTED STOCHASTIC NEIGHBOR EMBEDDING (T-SNE) </a:t>
            </a:r>
            <a:r>
              <a:rPr lang="en-IN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REDUCE THE NUMBER OF FEATURES AND SIMPLIFY THE DATASET WHILE PRESERVING ITS ESSENTIAL CHARACTERISTICS.</a:t>
            </a:r>
          </a:p>
          <a:p>
            <a:pPr lvl="0" algn="just"/>
            <a:endParaRPr lang="en-IN" sz="11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CREATING NEW FEATURES FROM EXISTING ONES OR TRANSFORMING FEATURES TO BETTER REPRESENT THE UNDERLYING PATTERNS IN THE DATA.</a:t>
            </a:r>
          </a:p>
          <a:p>
            <a:pPr lvl="0" algn="just"/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1133</TotalTime>
  <Words>688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Wingdings</vt:lpstr>
      <vt:lpstr>Wingdings 3</vt:lpstr>
      <vt:lpstr>Slice</vt:lpstr>
      <vt:lpstr>  DIGICROME ACADEMY</vt:lpstr>
      <vt:lpstr>PowerPoint Presentation</vt:lpstr>
      <vt:lpstr>PowerPoint Presentation</vt:lpstr>
      <vt:lpstr>PowerPoint Presentation</vt:lpstr>
      <vt:lpstr>         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272530</dc:creator>
  <cp:lastModifiedBy>272530</cp:lastModifiedBy>
  <cp:revision>48</cp:revision>
  <dcterms:created xsi:type="dcterms:W3CDTF">2024-07-07T02:26:29Z</dcterms:created>
  <dcterms:modified xsi:type="dcterms:W3CDTF">2024-12-08T10:23:24Z</dcterms:modified>
</cp:coreProperties>
</file>